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2643"/>
  </p:normalViewPr>
  <p:slideViewPr>
    <p:cSldViewPr snapToGrid="0" snapToObjects="1">
      <p:cViewPr>
        <p:scale>
          <a:sx n="77" d="100"/>
          <a:sy n="77" d="100"/>
        </p:scale>
        <p:origin x="4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495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ggleBreak/analyticstool" TargetMode="External"/><Relationship Id="rId4" Type="http://schemas.openxmlformats.org/officeDocument/2006/relationships/hyperlink" Target="https://github.com/KaggleBreak/walkingkaggle" TargetMode="External"/><Relationship Id="rId5" Type="http://schemas.openxmlformats.org/officeDocument/2006/relationships/hyperlink" Target="https://github.com/KaggleBreak/tensorbreak" TargetMode="External"/><Relationship Id="rId6" Type="http://schemas.openxmlformats.org/officeDocument/2006/relationships/hyperlink" Target="https://github.com/KaggleBreak/daejun_kagglehackathon" TargetMode="External"/><Relationship Id="rId7" Type="http://schemas.openxmlformats.org/officeDocument/2006/relationships/hyperlink" Target="https://github.com/KaggleBreak/ohkerasstra" TargetMode="External"/><Relationship Id="rId8" Type="http://schemas.openxmlformats.org/officeDocument/2006/relationships/hyperlink" Target="https://github.com/KaggleBreak/babelspeech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90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75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1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01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" sz="1400" u="sng">
                <a:solidFill>
                  <a:schemeClr val="accent5"/>
                </a:solidFill>
                <a:hlinkClick r:id="rId3"/>
              </a:rPr>
              <a:t>https://github.com/KaggleBreak/analyticstool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" sz="1400" u="sng">
                <a:solidFill>
                  <a:schemeClr val="accent5"/>
                </a:solidFill>
                <a:hlinkClick r:id="rId4"/>
              </a:rPr>
              <a:t>https://github.com/KaggleBreak/walkingkaggle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" sz="1400" u="sng">
                <a:solidFill>
                  <a:schemeClr val="accent5"/>
                </a:solidFill>
                <a:hlinkClick r:id="rId5"/>
              </a:rPr>
              <a:t>https://github.com/KaggleBreak/tensorbreak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" sz="1400" u="sng">
                <a:solidFill>
                  <a:schemeClr val="accent5"/>
                </a:solidFill>
                <a:hlinkClick r:id="rId6"/>
              </a:rPr>
              <a:t>https://github.com/KaggleBreak/daejun_kagglehackathon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" sz="1400" u="sng">
                <a:solidFill>
                  <a:schemeClr val="accent5"/>
                </a:solidFill>
                <a:hlinkClick r:id="rId7"/>
              </a:rPr>
              <a:t>https://github.com/KaggleBreak/ohkerasstra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" sz="1400" u="sng">
                <a:solidFill>
                  <a:schemeClr val="accent5"/>
                </a:solidFill>
                <a:hlinkClick r:id="rId8"/>
              </a:rPr>
              <a:t>https://github.com/KaggleBreak/babelspeech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388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408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115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00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  <a:endParaRPr lang="ko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kagglebreak" TargetMode="External"/><Relationship Id="rId4" Type="http://schemas.openxmlformats.org/officeDocument/2006/relationships/hyperlink" Target="https://github.com/kagglebrea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캐글뽀개기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이상열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4800" dirty="0">
                <a:latin typeface="Nanum Gothic" charset="-127"/>
                <a:ea typeface="Nanum Gothic" charset="-127"/>
                <a:cs typeface="Nanum Gothic" charset="-127"/>
              </a:rPr>
              <a:t>캐글(Kaggle) + </a:t>
            </a:r>
            <a:r>
              <a:rPr lang="ko" sz="4800" dirty="0" smtClean="0">
                <a:latin typeface="Nanum Gothic" charset="-127"/>
                <a:ea typeface="Nanum Gothic" charset="-127"/>
                <a:cs typeface="Nanum Gothic" charset="-127"/>
              </a:rPr>
              <a:t>뽀개기</a:t>
            </a:r>
            <a:r>
              <a:rPr lang="ko" sz="4800" dirty="0">
                <a:latin typeface="Nanum Gothic" charset="-127"/>
                <a:ea typeface="Nanum Gothic" charset="-127"/>
                <a:cs typeface="Nanum Gothic" charset="-127"/>
              </a:rPr>
              <a:t>(Break)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3525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539400" y="535475"/>
            <a:ext cx="3297900" cy="144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7200" b="1"/>
              <a:t>2015년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5222300" y="1914300"/>
            <a:ext cx="3615000" cy="36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https://github.com/KaggleBreak/problems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5222300" y="2545275"/>
            <a:ext cx="3615000" cy="115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Kaggle 멘토 운영 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(김승욱, 이상열, 김형준, 임동권 …)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시작은 바이오스핀과 함께 이후에는 온오프믹스 통해서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83024" cy="255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00" y="152400"/>
            <a:ext cx="2483026" cy="2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913" y="2780300"/>
            <a:ext cx="2434000" cy="21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7700" y="2780300"/>
            <a:ext cx="2505625" cy="2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5600400" y="557775"/>
            <a:ext cx="3297900" cy="144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7200" b="1"/>
              <a:t>2016년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5283300" y="1936600"/>
            <a:ext cx="3860700" cy="36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https://github.com/KaggleBreak/analyticstool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5222300" y="2545275"/>
            <a:ext cx="3615000" cy="206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캐글뽀개기 주도 스터디 진행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데이터 분석 기초 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R, Python, SQL, Excel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조별 캐글 도전 (6개 조)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	Airbnb New User Booking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	March Machine Learning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	Expedia Hotel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	Santander Customer Satisfaction 대회 참여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	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5426750" y="-99753"/>
            <a:ext cx="3297900" cy="144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7200" b="1"/>
              <a:t>2017년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4174800" y="1328007"/>
            <a:ext cx="4969200" cy="366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캐글뽀개기 주도 스터디 진행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(파트 3) Shiny, Django, R Tidyverse 스터디 (종료)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(파트 4) 베이지안, 추천시스템, 네트워크 분석 (종료)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(파트 5) 선형대수학, 수리통계, 그래프 분석 (종료)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(파트 1) 워킹캐글 주말반 (4개 조, 종료)</a:t>
            </a:r>
            <a:b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QUORA, Prudential, Rental Listing Inquiries, San Francisco Crime 대회 참여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(파트 2) 워킹캐글 주말반 (11개 조, 종료)</a:t>
            </a:r>
            <a:b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 Taxi, House prize, zillow, </a:t>
            </a: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  <a:t>kkbox-churn, Titanic 대회 참여, </a:t>
            </a:r>
            <a:br>
              <a:rPr lang="ko" sz="1200" dirty="0">
                <a:solidFill>
                  <a:schemeClr val="dk1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ko" sz="1200" dirty="0">
                <a:solidFill>
                  <a:srgbClr val="FF0000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  <a:t>Zillow 대회에서 김연민님 / 양종열님 조 대회 상위권 성과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  <a:t>(파트 1) 텐서뽀개기 평일반 (종료)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  <a:t>(파트 1) 바벨스피치 평일반 (진행 중)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  <a:t>(파트 1) 오케라스트라 주말반 (진행 중)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  <a:t>(파트 1) 대전 캐글모임 주말반 (진행 중)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  <a:t>(파트 1) Recolabs 평일반 (진행 중)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  <a:t>(Meetup) xwmooc R Meetup (매월 1회 진행)</a:t>
            </a:r>
          </a:p>
          <a:p>
            <a:pPr marL="457200" lvl="0" indent="-317500" rtl="0">
              <a:lnSpc>
                <a:spcPct val="125000"/>
              </a:lnSpc>
              <a:spcBef>
                <a:spcPts val="1400"/>
              </a:spcBef>
              <a:spcAft>
                <a:spcPts val="120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200" dirty="0">
                <a:solidFill>
                  <a:srgbClr val="24292E"/>
                </a:solidFill>
                <a:latin typeface="Nanum Gothic" charset="-127"/>
                <a:ea typeface="Nanum Gothic" charset="-127"/>
                <a:cs typeface="Nanum Gothic" charset="-127"/>
              </a:rPr>
              <a:t>7월 스터디뽀개기 - "실전 머신러닝”, 11월 </a:t>
            </a: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피자뽀개기 진행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ts val="1400"/>
              <a:buAutoNum type="arabicPeriod"/>
            </a:pP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공개SW 오픈 커뮤니티 데이 참여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ts val="1400"/>
              <a:buAutoNum type="arabicPeriod"/>
            </a:pPr>
            <a:r>
              <a:rPr lang="ko" sz="1200" dirty="0">
                <a:solidFill>
                  <a:schemeClr val="dk1"/>
                </a:solidFill>
                <a:latin typeface="Nanum Gothic" charset="-127"/>
                <a:ea typeface="Nanum Gothic" charset="-127"/>
                <a:cs typeface="Nanum Gothic" charset="-127"/>
              </a:rPr>
              <a:t>외부 커뮤니티와 협업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100" y="1694525"/>
            <a:ext cx="2020025" cy="1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75" y="571875"/>
            <a:ext cx="2477825" cy="19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5" y="2560675"/>
            <a:ext cx="2477825" cy="19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800"/>
              <a:t>내년 캐글뽀개기는?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11700" y="1762075"/>
            <a:ext cx="8520600" cy="9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3000">
              <a:solidFill>
                <a:srgbClr val="595959"/>
              </a:solidFill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595959"/>
                </a:solidFill>
              </a:rPr>
              <a:t>실전 데이터 분석 그룹 이지만…</a:t>
            </a:r>
            <a:br>
              <a:rPr lang="ko" sz="3000">
                <a:solidFill>
                  <a:srgbClr val="595959"/>
                </a:solidFill>
              </a:rPr>
            </a:br>
            <a:r>
              <a:rPr lang="ko" sz="3000">
                <a:solidFill>
                  <a:srgbClr val="595959"/>
                </a:solidFill>
              </a:rPr>
              <a:t>‘데이터 분석' 안에는 다양한 주제와 범위가 있음</a:t>
            </a:r>
            <a:r>
              <a:rPr lang="ko" sz="2000">
                <a:solidFill>
                  <a:srgbClr val="595959"/>
                </a:solidFill>
              </a:rPr>
              <a:t/>
            </a:r>
            <a:br>
              <a:rPr lang="ko" sz="2000">
                <a:solidFill>
                  <a:srgbClr val="595959"/>
                </a:solidFill>
              </a:rPr>
            </a:br>
            <a:r>
              <a:rPr lang="ko" sz="2000">
                <a:solidFill>
                  <a:srgbClr val="595959"/>
                </a:solidFill>
              </a:rPr>
              <a:t>1. 텍스트/음성/이미지 데이터를 분석 또는 마이닝 관점에서 이해하기</a:t>
            </a:r>
            <a:br>
              <a:rPr lang="ko" sz="2000">
                <a:solidFill>
                  <a:srgbClr val="595959"/>
                </a:solidFill>
              </a:rPr>
            </a:br>
            <a:r>
              <a:rPr lang="ko" sz="2000">
                <a:solidFill>
                  <a:srgbClr val="595959"/>
                </a:solidFill>
              </a:rPr>
              <a:t>2. 실전! 목표 의식을 갖고 스터디 (지속적인 캐글 도전, 분석 App/Dashboard 개발)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487800" y="3869375"/>
            <a:ext cx="8344500" cy="112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1800">
                <a:solidFill>
                  <a:srgbClr val="000000"/>
                </a:solidFill>
              </a:rPr>
              <a:t>페이스북 - </a:t>
            </a:r>
            <a:r>
              <a:rPr lang="ko" sz="1600" u="sng">
                <a:solidFill>
                  <a:schemeClr val="hlink"/>
                </a:solidFill>
                <a:hlinkClick r:id="rId3"/>
              </a:rPr>
              <a:t>https://www.facebook.com/groups/kagglebreak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ko" sz="1800">
                <a:solidFill>
                  <a:srgbClr val="000000"/>
                </a:solidFill>
              </a:rPr>
              <a:t>자료실 </a:t>
            </a:r>
            <a:r>
              <a:rPr lang="ko" sz="1800"/>
              <a:t>- </a:t>
            </a:r>
            <a:r>
              <a:rPr lang="ko" sz="1600" u="sng">
                <a:solidFill>
                  <a:schemeClr val="hlink"/>
                </a:solidFill>
                <a:hlinkClick r:id="rId4"/>
              </a:rPr>
              <a:t>https://github.com/kagglebreak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800"/>
              <a:t>도와주세요.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-51475" y="1762075"/>
            <a:ext cx="9144000" cy="216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595959"/>
                </a:solidFill>
              </a:rPr>
              <a:t>캐글을 뽀개고 싶은 분들이 있다면 </a:t>
            </a:r>
            <a:br>
              <a:rPr lang="ko" sz="3000">
                <a:solidFill>
                  <a:srgbClr val="595959"/>
                </a:solidFill>
              </a:rPr>
            </a:br>
            <a:r>
              <a:rPr lang="ko" sz="3000">
                <a:solidFill>
                  <a:srgbClr val="595959"/>
                </a:solidFill>
              </a:rPr>
              <a:t>언제든지 스터디 그룹 만들어드립니다.</a:t>
            </a:r>
            <a:br>
              <a:rPr lang="ko" sz="3000">
                <a:solidFill>
                  <a:srgbClr val="595959"/>
                </a:solidFill>
              </a:rPr>
            </a:br>
            <a:r>
              <a:rPr lang="ko" sz="3000">
                <a:solidFill>
                  <a:srgbClr val="595959"/>
                </a:solidFill>
              </a:rPr>
              <a:t> (서울, 대전 이외에 다른 지역에서 개설이 필요한 곳에서)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2800"/>
              <a:t>감사합니다.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311700" y="1762075"/>
            <a:ext cx="8520600" cy="216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595959"/>
                </a:solidFill>
              </a:rPr>
              <a:t>장소 지원을 끊임없이 해주는 Kosslab에게!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595959"/>
                </a:solidFill>
              </a:rPr>
              <a:t>발표를 서슴없이 맡아주는 모든 스터디원 분들에게!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595959"/>
                </a:solidFill>
              </a:rPr>
              <a:t>싸이버스 모든 스터디 그룹에게!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Macintosh PowerPoint</Application>
  <PresentationFormat>화면 슬라이드 쇼(16:9)</PresentationFormat>
  <Paragraphs>47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Nanum Gothic</vt:lpstr>
      <vt:lpstr>Simple Light</vt:lpstr>
      <vt:lpstr>캐글뽀개기</vt:lpstr>
      <vt:lpstr>캐글(Kaggle) + 뽀개기(Break)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캐글뽀개기</dc:title>
  <cp:lastModifiedBy>Sangyeol Lee</cp:lastModifiedBy>
  <cp:revision>2</cp:revision>
  <dcterms:modified xsi:type="dcterms:W3CDTF">2017-12-01T00:24:30Z</dcterms:modified>
</cp:coreProperties>
</file>